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-16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2018-11-1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2018-11-1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2018-11-1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2018-11-1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2018-11-1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2018-11-1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2018-11-1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2018-11-1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2018-11-1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2018-11-1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2018-11-1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9810"/>
          </a:xfrm>
        </p:spPr>
        <p:txBody>
          <a:bodyPr/>
          <a:lstStyle/>
          <a:p>
            <a:r>
              <a:rPr lang="zh-CN" altLang="en-US" sz="3200"/>
              <a:t>一：选择任一稳定浏览器（推荐</a:t>
            </a:r>
            <a:r>
              <a:rPr lang="en-US" altLang="zh-CN" sz="3200"/>
              <a:t>360</a:t>
            </a:r>
            <a:r>
              <a:rPr lang="zh-CN" altLang="en-US" sz="3200"/>
              <a:t>、</a:t>
            </a:r>
            <a:r>
              <a:rPr lang="en-US" altLang="zh-CN" sz="3200"/>
              <a:t>IE</a:t>
            </a:r>
            <a:r>
              <a:rPr lang="zh-CN" altLang="en-US" sz="3200"/>
              <a:t>浏览器）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736340" y="4187190"/>
            <a:ext cx="2372360" cy="3683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5" name="内容占位符 4" descr="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8360" y="3249295"/>
            <a:ext cx="10516235" cy="16421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736340" y="3818890"/>
            <a:ext cx="2586355" cy="3683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48360" y="1537970"/>
            <a:ext cx="10505440" cy="108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zh-CN" altLang="en-US" sz="3200" dirty="0">
                <a:latin typeface="+mj-ea"/>
                <a:ea typeface="+mj-ea"/>
                <a:cs typeface="+mj-ea"/>
              </a:rPr>
              <a:t>二：复制粘贴网址：（初赛、复赛均为此网址</a:t>
            </a:r>
            <a:r>
              <a:rPr lang="zh-CN" altLang="en-US" sz="3600" dirty="0">
                <a:latin typeface="+mj-ea"/>
                <a:ea typeface="+mj-ea"/>
                <a:cs typeface="+mj-ea"/>
              </a:rPr>
              <a:t>）</a:t>
            </a:r>
          </a:p>
          <a:p>
            <a:pPr algn="l">
              <a:lnSpc>
                <a:spcPct val="90000"/>
              </a:lnSpc>
            </a:pPr>
            <a:r>
              <a:rPr lang="zh-CN" altLang="en-US" sz="3600" b="1" dirty="0">
                <a:latin typeface="+mj-lt"/>
                <a:ea typeface="+mj-ea"/>
                <a:cs typeface="+mj-lt"/>
              </a:rPr>
              <a:t>http://ilearning.dfinder.net/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5250"/>
            <a:ext cx="10515600" cy="1325563"/>
          </a:xfrm>
        </p:spPr>
        <p:txBody>
          <a:bodyPr/>
          <a:lstStyle/>
          <a:p>
            <a:r>
              <a:rPr lang="zh-CN" altLang="en-US" sz="3200" dirty="0"/>
              <a:t>三</a:t>
            </a:r>
            <a:r>
              <a:rPr lang="zh-CN" altLang="en-US" sz="3200" dirty="0" smtClean="0"/>
              <a:t>：登录大赛</a:t>
            </a:r>
            <a:r>
              <a:rPr lang="zh-CN" altLang="en-US" sz="3200" dirty="0"/>
              <a:t>页面，</a:t>
            </a:r>
            <a:r>
              <a:rPr lang="zh-CN" altLang="en-US" sz="3200" dirty="0" smtClean="0"/>
              <a:t>点击</a:t>
            </a:r>
            <a:r>
              <a:rPr lang="zh-CN" altLang="en-US" sz="3200" dirty="0"/>
              <a:t>下方红</a:t>
            </a:r>
            <a:r>
              <a:rPr lang="zh-CN" altLang="en-US" sz="3200" dirty="0" smtClean="0"/>
              <a:t>框完成</a:t>
            </a:r>
            <a:r>
              <a:rPr lang="en-US" altLang="zh-CN" sz="3200" dirty="0" smtClean="0"/>
              <a:t>“</a:t>
            </a:r>
            <a:r>
              <a:rPr lang="zh-CN" altLang="en-US" sz="3200" dirty="0" smtClean="0"/>
              <a:t>新用户注册</a:t>
            </a:r>
            <a:r>
              <a:rPr lang="en-US" altLang="zh-CN" sz="3200" dirty="0"/>
              <a:t>”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535" y="1299210"/>
            <a:ext cx="10589895" cy="51930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590153" y="1521714"/>
            <a:ext cx="675005" cy="3683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522845" y="4431030"/>
            <a:ext cx="603885" cy="3683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81610"/>
            <a:ext cx="10515600" cy="1325563"/>
          </a:xfrm>
        </p:spPr>
        <p:txBody>
          <a:bodyPr/>
          <a:lstStyle/>
          <a:p>
            <a:r>
              <a:rPr lang="zh-CN" altLang="en-US" sz="3200" dirty="0"/>
              <a:t>四</a:t>
            </a:r>
            <a:r>
              <a:rPr lang="zh-CN" altLang="en-US" sz="3200" dirty="0" smtClean="0"/>
              <a:t>：注册时按</a:t>
            </a:r>
            <a:r>
              <a:rPr lang="zh-CN" altLang="en-US" sz="3200" dirty="0"/>
              <a:t>提示详细</a:t>
            </a:r>
            <a:r>
              <a:rPr lang="zh-CN" altLang="en-US" sz="3200" dirty="0" smtClean="0"/>
              <a:t>填写个人信息</a:t>
            </a:r>
            <a:r>
              <a:rPr lang="zh-CN" altLang="en-US" sz="3200" dirty="0"/>
              <a:t>，以免影响成绩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605" y="1137285"/>
            <a:ext cx="10515600" cy="51422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411974" y="1995932"/>
            <a:ext cx="1939290" cy="3683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 flipV="1">
            <a:off x="7493635" y="4806315"/>
            <a:ext cx="1939925" cy="3683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70815"/>
            <a:ext cx="10515600" cy="1325563"/>
          </a:xfrm>
        </p:spPr>
        <p:txBody>
          <a:bodyPr/>
          <a:lstStyle/>
          <a:p>
            <a:r>
              <a:rPr lang="zh-CN" altLang="en-US" sz="3200"/>
              <a:t>五：注册成功后登录</a:t>
            </a: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38250"/>
            <a:ext cx="10341610" cy="52184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382510" y="3153410"/>
            <a:ext cx="1834515" cy="3683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2310" y="263525"/>
            <a:ext cx="10515600" cy="1325563"/>
          </a:xfrm>
        </p:spPr>
        <p:txBody>
          <a:bodyPr/>
          <a:lstStyle/>
          <a:p>
            <a:r>
              <a:rPr lang="zh-CN" altLang="en-US" sz="3200" dirty="0"/>
              <a:t>六：初赛时间</a:t>
            </a:r>
            <a:r>
              <a:rPr lang="en-US" altLang="zh-CN" sz="3200" dirty="0" smtClean="0"/>
              <a:t>11.15</a:t>
            </a:r>
            <a:r>
              <a:rPr lang="zh-CN" altLang="en-US" sz="3200" dirty="0" smtClean="0"/>
              <a:t>日</a:t>
            </a:r>
            <a:r>
              <a:rPr lang="en-US" altLang="zh-CN" sz="3200" dirty="0" smtClean="0"/>
              <a:t>-11.15</a:t>
            </a:r>
            <a:r>
              <a:rPr lang="zh-CN" altLang="en-US" sz="3200" dirty="0" smtClean="0"/>
              <a:t>日，正式</a:t>
            </a:r>
            <a:r>
              <a:rPr lang="zh-CN" altLang="en-US" sz="3200" dirty="0"/>
              <a:t>试题</a:t>
            </a:r>
            <a:r>
              <a:rPr lang="en-US" altLang="zh-CN" sz="3200" dirty="0"/>
              <a:t>5</a:t>
            </a:r>
            <a:r>
              <a:rPr lang="zh-CN" altLang="en-US" sz="3200" dirty="0"/>
              <a:t>套，取最高分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730" y="1416685"/>
            <a:ext cx="10584180" cy="48107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424545" y="2907665"/>
            <a:ext cx="1130935" cy="3683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801620" y="4004945"/>
            <a:ext cx="979170" cy="368300"/>
          </a:xfrm>
          <a:prstGeom prst="rect">
            <a:avLst/>
          </a:prstGeom>
          <a:noFill/>
          <a:ln w="3810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564630" y="4004945"/>
            <a:ext cx="1019175" cy="368300"/>
          </a:xfrm>
          <a:prstGeom prst="rect">
            <a:avLst/>
          </a:prstGeom>
          <a:noFill/>
          <a:ln w="3810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/>
              <a:t>初赛模拟题</a:t>
            </a:r>
            <a:r>
              <a:rPr lang="en-US" altLang="zh-CN" sz="3200"/>
              <a:t>10</a:t>
            </a:r>
            <a:r>
              <a:rPr lang="zh-CN" altLang="en-US" sz="3200"/>
              <a:t>套，不计入成绩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57960"/>
            <a:ext cx="10515600" cy="46678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6140" y="232410"/>
            <a:ext cx="10515600" cy="1325563"/>
          </a:xfrm>
        </p:spPr>
        <p:txBody>
          <a:bodyPr/>
          <a:lstStyle/>
          <a:p>
            <a:r>
              <a:rPr lang="zh-CN" altLang="en-US" sz="3200"/>
              <a:t>每套试题仅能答一次，提交后不能修改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140" y="1365885"/>
            <a:ext cx="10570845" cy="46983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95930" y="3709035"/>
            <a:ext cx="1019175" cy="368300"/>
          </a:xfrm>
          <a:prstGeom prst="rect">
            <a:avLst/>
          </a:prstGeom>
          <a:noFill/>
          <a:ln w="3810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063490" y="4229735"/>
            <a:ext cx="1047750" cy="3683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673725" y="3530600"/>
            <a:ext cx="508635" cy="3683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/>
              <a:t>七：请合理分配时间 ，祝大家取得好成绩！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345截图201810291518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391285"/>
            <a:ext cx="10454005" cy="48247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313545" y="5808980"/>
            <a:ext cx="1212850" cy="3683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450705" y="1921510"/>
            <a:ext cx="1273810" cy="3683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125</Words>
  <Application>Microsoft Office PowerPoint</Application>
  <PresentationFormat>自定义</PresentationFormat>
  <Paragraphs>10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</vt:lpstr>
      <vt:lpstr>一：选择任一稳定浏览器（推荐360、IE浏览器）</vt:lpstr>
      <vt:lpstr>三：登录大赛页面，点击下方红框完成“新用户注册”</vt:lpstr>
      <vt:lpstr>四：注册时按提示详细填写个人信息，以免影响成绩</vt:lpstr>
      <vt:lpstr>五：注册成功后登录</vt:lpstr>
      <vt:lpstr>六：初赛时间11.15日-11.15日，正式试题5套，取最高分</vt:lpstr>
      <vt:lpstr>初赛模拟题10套，不计入成绩</vt:lpstr>
      <vt:lpstr>每套试题仅能答一次，提交后不能修改</vt:lpstr>
      <vt:lpstr>七：请合理分配时间 ，祝大家取得好成绩！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微软中国</cp:lastModifiedBy>
  <cp:revision>4</cp:revision>
  <dcterms:created xsi:type="dcterms:W3CDTF">2018-10-29T06:58:00Z</dcterms:created>
  <dcterms:modified xsi:type="dcterms:W3CDTF">2018-11-01T01:28:38Z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2052-10.1.0.7566</vt:lpwstr>
  </property>
</Properties>
</file>